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7" r:id="rId7"/>
    <p:sldId id="260" r:id="rId8"/>
    <p:sldId id="261" r:id="rId9"/>
    <p:sldId id="263" r:id="rId10"/>
    <p:sldId id="264" r:id="rId11"/>
    <p:sldId id="268" r:id="rId12"/>
    <p:sldId id="265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15" y="22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312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31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712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64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5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735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425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21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958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016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92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1DA4A-ED65-4387-AC0C-159426792ED5}" type="datetimeFigureOut">
              <a:rPr lang="en-AU" smtClean="0"/>
              <a:t>21/10/2017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84F0B-C6E6-42AF-B7BF-0880273F18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593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94405" y="1281000"/>
            <a:ext cx="5136770" cy="3601925"/>
            <a:chOff x="5694405" y="1281000"/>
            <a:chExt cx="5136770" cy="36019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0" y="128100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405" y="1281000"/>
              <a:ext cx="2400000" cy="36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175" y="308292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4058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1900" y="0"/>
            <a:ext cx="10515600" cy="1325563"/>
          </a:xfrm>
        </p:spPr>
        <p:txBody>
          <a:bodyPr/>
          <a:lstStyle/>
          <a:p>
            <a:r>
              <a:rPr lang="en-AU" dirty="0" smtClean="0"/>
              <a:t>25 </a:t>
            </a:r>
            <a:r>
              <a:rPr lang="en-AU" dirty="0" err="1" smtClean="0"/>
              <a:t>bday</a:t>
            </a:r>
            <a:r>
              <a:rPr lang="en-AU" dirty="0" smtClean="0"/>
              <a:t> celebrations</a:t>
            </a: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2028825" y="2079000"/>
            <a:ext cx="5888975" cy="2700000"/>
            <a:chOff x="2028825" y="2079000"/>
            <a:chExt cx="5888975" cy="270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825" y="2079000"/>
              <a:ext cx="1800000" cy="27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800" y="2079000"/>
              <a:ext cx="4050000" cy="27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9517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25 </a:t>
            </a:r>
            <a:r>
              <a:rPr lang="en-AU" dirty="0" err="1" smtClean="0"/>
              <a:t>bday</a:t>
            </a:r>
            <a:r>
              <a:rPr lang="en-AU" dirty="0" smtClean="0"/>
              <a:t> celebrations</a:t>
            </a:r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723975" y="2316275"/>
            <a:ext cx="5137075" cy="3600000"/>
            <a:chOff x="723975" y="2316275"/>
            <a:chExt cx="5137075" cy="360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950" y="411416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75" y="2316275"/>
              <a:ext cx="2400000" cy="36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50" y="231627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8030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25 </a:t>
            </a:r>
            <a:r>
              <a:rPr lang="en-AU" dirty="0" err="1" smtClean="0"/>
              <a:t>bday</a:t>
            </a:r>
            <a:r>
              <a:rPr lang="en-AU" dirty="0" smtClean="0"/>
              <a:t> celebrations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2969674" y="2261658"/>
            <a:ext cx="5435801" cy="1800000"/>
            <a:chOff x="2969674" y="2261658"/>
            <a:chExt cx="5435801" cy="180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674" y="2261658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475" y="2261658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5532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25 </a:t>
            </a:r>
            <a:r>
              <a:rPr lang="en-AU" dirty="0" err="1" smtClean="0"/>
              <a:t>bday</a:t>
            </a:r>
            <a:r>
              <a:rPr lang="en-AU" dirty="0" smtClean="0"/>
              <a:t> celebrations</a:t>
            </a: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2452370" y="2636851"/>
            <a:ext cx="5435580" cy="3639899"/>
            <a:chOff x="2452370" y="2636851"/>
            <a:chExt cx="5435580" cy="36398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447675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545" y="2636851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2370" y="447675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9200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Sydney </a:t>
            </a:r>
            <a:r>
              <a:rPr lang="en-AU" dirty="0" err="1" smtClean="0"/>
              <a:t>Uni</a:t>
            </a:r>
            <a:endParaRPr lang="en-AU" dirty="0"/>
          </a:p>
        </p:txBody>
      </p:sp>
      <p:grpSp>
        <p:nvGrpSpPr>
          <p:cNvPr id="8" name="Group 7"/>
          <p:cNvGrpSpPr/>
          <p:nvPr/>
        </p:nvGrpSpPr>
        <p:grpSpPr>
          <a:xfrm>
            <a:off x="704525" y="2311400"/>
            <a:ext cx="10500000" cy="3600000"/>
            <a:chOff x="704525" y="2311400"/>
            <a:chExt cx="10500000" cy="360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525" y="231140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525" y="411140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5" y="2311400"/>
              <a:ext cx="2400000" cy="36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525" y="2311400"/>
              <a:ext cx="5400000" cy="36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8869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56410" y="533400"/>
            <a:ext cx="8669224" cy="2880000"/>
            <a:chOff x="1756410" y="533400"/>
            <a:chExt cx="8669224" cy="288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410" y="533400"/>
              <a:ext cx="4320000" cy="28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373" y="533400"/>
              <a:ext cx="4313261" cy="288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0563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7200" y="1307872"/>
            <a:ext cx="7512922" cy="3600000"/>
            <a:chOff x="577200" y="1307872"/>
            <a:chExt cx="7512922" cy="360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011" y="1308098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0" y="1307872"/>
              <a:ext cx="4800000" cy="36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122" y="3107872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33770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80" y="-84455"/>
            <a:ext cx="10515600" cy="1325563"/>
          </a:xfrm>
        </p:spPr>
        <p:txBody>
          <a:bodyPr/>
          <a:lstStyle/>
          <a:p>
            <a:r>
              <a:rPr lang="en-AU" dirty="0" smtClean="0"/>
              <a:t>fellowship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87" y="2114550"/>
            <a:ext cx="2695788" cy="1800000"/>
          </a:xfr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2" y="2114550"/>
            <a:ext cx="2700000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87" y="3954339"/>
            <a:ext cx="2700000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53" y="3954339"/>
            <a:ext cx="2695788" cy="180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88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9350" y="1157605"/>
            <a:ext cx="3404910" cy="1325563"/>
          </a:xfrm>
        </p:spPr>
        <p:txBody>
          <a:bodyPr/>
          <a:lstStyle/>
          <a:p>
            <a:r>
              <a:rPr lang="en-AU" dirty="0" smtClean="0"/>
              <a:t>People</a:t>
            </a: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76850" y="584835"/>
            <a:ext cx="5441910" cy="5473680"/>
            <a:chOff x="5276850" y="584835"/>
            <a:chExt cx="5441910" cy="5473680"/>
          </a:xfrm>
        </p:grpSpPr>
        <p:pic>
          <p:nvPicPr>
            <p:cNvPr id="4" name="Picture 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660" y="425470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850" y="58483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6850" y="242232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8760" y="425851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950" y="242232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950" y="58483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26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People</a:t>
            </a:r>
            <a:endParaRPr lang="en-AU" dirty="0"/>
          </a:p>
        </p:txBody>
      </p:sp>
      <p:grpSp>
        <p:nvGrpSpPr>
          <p:cNvPr id="10" name="Group 9"/>
          <p:cNvGrpSpPr/>
          <p:nvPr/>
        </p:nvGrpSpPr>
        <p:grpSpPr>
          <a:xfrm>
            <a:off x="3921750" y="1232535"/>
            <a:ext cx="5441145" cy="3636420"/>
            <a:chOff x="3921750" y="1232535"/>
            <a:chExt cx="5441145" cy="36364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750" y="123253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5560" y="306895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5" y="306895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085" y="1233713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395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395605"/>
            <a:ext cx="2773680" cy="1325563"/>
          </a:xfrm>
        </p:spPr>
        <p:txBody>
          <a:bodyPr/>
          <a:lstStyle/>
          <a:p>
            <a:r>
              <a:rPr lang="en-AU" dirty="0" smtClean="0"/>
              <a:t>keynote</a:t>
            </a:r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5362575" y="968375"/>
            <a:ext cx="5432405" cy="5458870"/>
            <a:chOff x="5362575" y="968375"/>
            <a:chExt cx="5432405" cy="54588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575" y="96837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980" y="280670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575" y="280670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575" y="462724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980" y="4623435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8980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3980" y="429388"/>
            <a:ext cx="3474720" cy="1325563"/>
          </a:xfrm>
        </p:spPr>
        <p:txBody>
          <a:bodyPr/>
          <a:lstStyle/>
          <a:p>
            <a:r>
              <a:rPr lang="en-AU" dirty="0" smtClean="0"/>
              <a:t>Poster presentations</a:t>
            </a:r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3923685" y="462300"/>
            <a:ext cx="5440005" cy="5476816"/>
            <a:chOff x="3923685" y="462300"/>
            <a:chExt cx="5440005" cy="5476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90" y="4139116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260" y="2315948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660" y="462300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685" y="4135306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850" y="2296898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684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25 </a:t>
            </a:r>
            <a:r>
              <a:rPr lang="en-AU" dirty="0" err="1" smtClean="0"/>
              <a:t>bday</a:t>
            </a:r>
            <a:r>
              <a:rPr lang="en-AU" dirty="0" smtClean="0"/>
              <a:t> celebrations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736600" y="1690688"/>
            <a:ext cx="5131930" cy="3603359"/>
            <a:chOff x="736600" y="1690688"/>
            <a:chExt cx="5131930" cy="36033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530" y="1690688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600" y="1690688"/>
              <a:ext cx="2400000" cy="36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720" y="3494047"/>
              <a:ext cx="2700000" cy="1800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067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23</Words>
  <Application>Microsoft Office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fellowship</vt:lpstr>
      <vt:lpstr>People</vt:lpstr>
      <vt:lpstr>People</vt:lpstr>
      <vt:lpstr>keynote</vt:lpstr>
      <vt:lpstr>Poster presentations</vt:lpstr>
      <vt:lpstr>25 bday celebrations</vt:lpstr>
      <vt:lpstr>25 bday celebrations</vt:lpstr>
      <vt:lpstr>25 bday celebrations</vt:lpstr>
      <vt:lpstr>25 bday celebrations</vt:lpstr>
      <vt:lpstr>25 bday celebrations</vt:lpstr>
      <vt:lpstr>Sydney Uni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Malone</dc:creator>
  <cp:lastModifiedBy>Brendan Malone</cp:lastModifiedBy>
  <cp:revision>16</cp:revision>
  <dcterms:created xsi:type="dcterms:W3CDTF">2017-10-21T13:04:15Z</dcterms:created>
  <dcterms:modified xsi:type="dcterms:W3CDTF">2017-10-21T19:49:11Z</dcterms:modified>
</cp:coreProperties>
</file>